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2" r:id="rId10"/>
    <p:sldId id="264" r:id="rId11"/>
    <p:sldId id="265" r:id="rId12"/>
    <p:sldId id="266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62FA42-685B-4698-A70E-C806BD84168E}">
          <p14:sldIdLst>
            <p14:sldId id="256"/>
            <p14:sldId id="257"/>
            <p14:sldId id="258"/>
            <p14:sldId id="259"/>
            <p14:sldId id="260"/>
            <p14:sldId id="261"/>
            <p14:sldId id="267"/>
            <p14:sldId id="263"/>
            <p14:sldId id="262"/>
            <p14:sldId id="264"/>
            <p14:sldId id="265"/>
            <p14:sldId id="266"/>
            <p14:sldId id="26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C0970F-475B-4583-B442-8B2B14D138A9}" v="37" dt="2023-11-09T18:58:44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Chavez" userId="c8d4d0da-bbbb-4297-a84d-fbfaa5a08115" providerId="ADAL" clId="{D7C0970F-475B-4583-B442-8B2B14D138A9}"/>
    <pc:docChg chg="undo redo custSel addSld delSld modSld sldOrd modSection">
      <pc:chgData name="Sergio Chavez" userId="c8d4d0da-bbbb-4297-a84d-fbfaa5a08115" providerId="ADAL" clId="{D7C0970F-475B-4583-B442-8B2B14D138A9}" dt="2023-11-09T19:00:20.481" v="609" actId="14100"/>
      <pc:docMkLst>
        <pc:docMk/>
      </pc:docMkLst>
      <pc:sldChg chg="modSp mod">
        <pc:chgData name="Sergio Chavez" userId="c8d4d0da-bbbb-4297-a84d-fbfaa5a08115" providerId="ADAL" clId="{D7C0970F-475B-4583-B442-8B2B14D138A9}" dt="2023-10-25T15:55:14.982" v="291" actId="20577"/>
        <pc:sldMkLst>
          <pc:docMk/>
          <pc:sldMk cId="2765039194" sldId="256"/>
        </pc:sldMkLst>
        <pc:spChg chg="mod">
          <ac:chgData name="Sergio Chavez" userId="c8d4d0da-bbbb-4297-a84d-fbfaa5a08115" providerId="ADAL" clId="{D7C0970F-475B-4583-B442-8B2B14D138A9}" dt="2023-10-25T15:55:14.982" v="291" actId="20577"/>
          <ac:spMkLst>
            <pc:docMk/>
            <pc:sldMk cId="2765039194" sldId="256"/>
            <ac:spMk id="55" creationId="{AFC2707B-B9B7-2729-3F5C-F993F28E3CE2}"/>
          </ac:spMkLst>
        </pc:spChg>
      </pc:sldChg>
      <pc:sldChg chg="addSp delSp modSp mod">
        <pc:chgData name="Sergio Chavez" userId="c8d4d0da-bbbb-4297-a84d-fbfaa5a08115" providerId="ADAL" clId="{D7C0970F-475B-4583-B442-8B2B14D138A9}" dt="2023-11-09T18:53:15.633" v="599" actId="1076"/>
        <pc:sldMkLst>
          <pc:docMk/>
          <pc:sldMk cId="2499913472" sldId="263"/>
        </pc:sldMkLst>
        <pc:graphicFrameChg chg="add mod">
          <ac:chgData name="Sergio Chavez" userId="c8d4d0da-bbbb-4297-a84d-fbfaa5a08115" providerId="ADAL" clId="{D7C0970F-475B-4583-B442-8B2B14D138A9}" dt="2023-11-09T18:53:15.633" v="599" actId="1076"/>
          <ac:graphicFrameMkLst>
            <pc:docMk/>
            <pc:sldMk cId="2499913472" sldId="263"/>
            <ac:graphicFrameMk id="4" creationId="{A6029DEA-6B91-4C05-9A0E-3CB7DEE69151}"/>
          </ac:graphicFrameMkLst>
        </pc:graphicFrameChg>
        <pc:picChg chg="add del">
          <ac:chgData name="Sergio Chavez" userId="c8d4d0da-bbbb-4297-a84d-fbfaa5a08115" providerId="ADAL" clId="{D7C0970F-475B-4583-B442-8B2B14D138A9}" dt="2023-11-09T18:50:30.329" v="594" actId="478"/>
          <ac:picMkLst>
            <pc:docMk/>
            <pc:sldMk cId="2499913472" sldId="263"/>
            <ac:picMk id="3" creationId="{C475567B-C482-A742-5995-0E9909A63DBA}"/>
          </ac:picMkLst>
        </pc:picChg>
        <pc:picChg chg="del">
          <ac:chgData name="Sergio Chavez" userId="c8d4d0da-bbbb-4297-a84d-fbfaa5a08115" providerId="ADAL" clId="{D7C0970F-475B-4583-B442-8B2B14D138A9}" dt="2023-11-09T18:49:58.213" v="592" actId="478"/>
          <ac:picMkLst>
            <pc:docMk/>
            <pc:sldMk cId="2499913472" sldId="263"/>
            <ac:picMk id="5" creationId="{E9958BE1-ADD8-3240-D115-DEC36A6DAA6F}"/>
          </ac:picMkLst>
        </pc:picChg>
      </pc:sldChg>
      <pc:sldChg chg="addSp delSp modSp new mod">
        <pc:chgData name="Sergio Chavez" userId="c8d4d0da-bbbb-4297-a84d-fbfaa5a08115" providerId="ADAL" clId="{D7C0970F-475B-4583-B442-8B2B14D138A9}" dt="2023-10-25T15:26:50.704" v="122" actId="14100"/>
        <pc:sldMkLst>
          <pc:docMk/>
          <pc:sldMk cId="3829583997" sldId="264"/>
        </pc:sldMkLst>
        <pc:spChg chg="mod">
          <ac:chgData name="Sergio Chavez" userId="c8d4d0da-bbbb-4297-a84d-fbfaa5a08115" providerId="ADAL" clId="{D7C0970F-475B-4583-B442-8B2B14D138A9}" dt="2023-10-25T13:26:52.846" v="39" actId="14100"/>
          <ac:spMkLst>
            <pc:docMk/>
            <pc:sldMk cId="3829583997" sldId="264"/>
            <ac:spMk id="2" creationId="{45248EDA-D9E1-103A-7E62-57DB57523930}"/>
          </ac:spMkLst>
        </pc:spChg>
        <pc:spChg chg="del">
          <ac:chgData name="Sergio Chavez" userId="c8d4d0da-bbbb-4297-a84d-fbfaa5a08115" providerId="ADAL" clId="{D7C0970F-475B-4583-B442-8B2B14D138A9}" dt="2023-10-25T13:48:35.992" v="40" actId="22"/>
          <ac:spMkLst>
            <pc:docMk/>
            <pc:sldMk cId="3829583997" sldId="264"/>
            <ac:spMk id="3" creationId="{C1B02F7C-8597-3AD8-B5F5-E62F42650383}"/>
          </ac:spMkLst>
        </pc:spChg>
        <pc:spChg chg="add del mod">
          <ac:chgData name="Sergio Chavez" userId="c8d4d0da-bbbb-4297-a84d-fbfaa5a08115" providerId="ADAL" clId="{D7C0970F-475B-4583-B442-8B2B14D138A9}" dt="2023-10-25T13:49:09.049" v="42" actId="22"/>
          <ac:spMkLst>
            <pc:docMk/>
            <pc:sldMk cId="3829583997" sldId="264"/>
            <ac:spMk id="8" creationId="{00AB14FC-F1B7-4D88-4E2F-69211656701D}"/>
          </ac:spMkLst>
        </pc:spChg>
        <pc:picChg chg="add mod">
          <ac:chgData name="Sergio Chavez" userId="c8d4d0da-bbbb-4297-a84d-fbfaa5a08115" providerId="ADAL" clId="{D7C0970F-475B-4583-B442-8B2B14D138A9}" dt="2023-10-25T13:26:35.514" v="34"/>
          <ac:picMkLst>
            <pc:docMk/>
            <pc:sldMk cId="3829583997" sldId="264"/>
            <ac:picMk id="4" creationId="{4B51D055-2421-DD46-6709-811BBF34CC7A}"/>
          </ac:picMkLst>
        </pc:picChg>
        <pc:picChg chg="add del mod ord">
          <ac:chgData name="Sergio Chavez" userId="c8d4d0da-bbbb-4297-a84d-fbfaa5a08115" providerId="ADAL" clId="{D7C0970F-475B-4583-B442-8B2B14D138A9}" dt="2023-10-25T13:48:42.373" v="41" actId="478"/>
          <ac:picMkLst>
            <pc:docMk/>
            <pc:sldMk cId="3829583997" sldId="264"/>
            <ac:picMk id="6" creationId="{6D54E477-3469-49AB-CC38-0D6DB29D044D}"/>
          </ac:picMkLst>
        </pc:picChg>
        <pc:picChg chg="add mod ord">
          <ac:chgData name="Sergio Chavez" userId="c8d4d0da-bbbb-4297-a84d-fbfaa5a08115" providerId="ADAL" clId="{D7C0970F-475B-4583-B442-8B2B14D138A9}" dt="2023-10-25T13:49:44.489" v="49" actId="1076"/>
          <ac:picMkLst>
            <pc:docMk/>
            <pc:sldMk cId="3829583997" sldId="264"/>
            <ac:picMk id="10" creationId="{71D6A9DA-2D57-AA79-D638-AD4A20124156}"/>
          </ac:picMkLst>
        </pc:picChg>
        <pc:picChg chg="add mod">
          <ac:chgData name="Sergio Chavez" userId="c8d4d0da-bbbb-4297-a84d-fbfaa5a08115" providerId="ADAL" clId="{D7C0970F-475B-4583-B442-8B2B14D138A9}" dt="2023-10-25T15:26:50.704" v="122" actId="14100"/>
          <ac:picMkLst>
            <pc:docMk/>
            <pc:sldMk cId="3829583997" sldId="264"/>
            <ac:picMk id="12" creationId="{41CB99B3-2733-0AEE-BB6F-5B4200309D55}"/>
          </ac:picMkLst>
        </pc:picChg>
      </pc:sldChg>
      <pc:sldChg chg="addSp delSp modSp new add del mod">
        <pc:chgData name="Sergio Chavez" userId="c8d4d0da-bbbb-4297-a84d-fbfaa5a08115" providerId="ADAL" clId="{D7C0970F-475B-4583-B442-8B2B14D138A9}" dt="2023-10-25T15:55:38.419" v="292" actId="478"/>
        <pc:sldMkLst>
          <pc:docMk/>
          <pc:sldMk cId="597203673" sldId="265"/>
        </pc:sldMkLst>
        <pc:spChg chg="del mod">
          <ac:chgData name="Sergio Chavez" userId="c8d4d0da-bbbb-4297-a84d-fbfaa5a08115" providerId="ADAL" clId="{D7C0970F-475B-4583-B442-8B2B14D138A9}" dt="2023-10-25T15:55:38.419" v="292" actId="478"/>
          <ac:spMkLst>
            <pc:docMk/>
            <pc:sldMk cId="597203673" sldId="265"/>
            <ac:spMk id="2" creationId="{3F704E26-6C09-BD1D-DC98-04FD8AF1712C}"/>
          </ac:spMkLst>
        </pc:spChg>
        <pc:spChg chg="add del">
          <ac:chgData name="Sergio Chavez" userId="c8d4d0da-bbbb-4297-a84d-fbfaa5a08115" providerId="ADAL" clId="{D7C0970F-475B-4583-B442-8B2B14D138A9}" dt="2023-10-25T15:26:53.953" v="124" actId="22"/>
          <ac:spMkLst>
            <pc:docMk/>
            <pc:sldMk cId="597203673" sldId="265"/>
            <ac:spMk id="3" creationId="{F5EA59C9-4A84-5626-2172-AF383406E6BD}"/>
          </ac:spMkLst>
        </pc:spChg>
        <pc:spChg chg="add del mod">
          <ac:chgData name="Sergio Chavez" userId="c8d4d0da-bbbb-4297-a84d-fbfaa5a08115" providerId="ADAL" clId="{D7C0970F-475B-4583-B442-8B2B14D138A9}" dt="2023-10-25T15:26:42.575" v="107" actId="478"/>
          <ac:spMkLst>
            <pc:docMk/>
            <pc:sldMk cId="597203673" sldId="265"/>
            <ac:spMk id="7" creationId="{5AF66A0C-08F6-B5CF-FDD0-7FB0EDF6AD6B}"/>
          </ac:spMkLst>
        </pc:spChg>
        <pc:picChg chg="add del mod ord">
          <ac:chgData name="Sergio Chavez" userId="c8d4d0da-bbbb-4297-a84d-fbfaa5a08115" providerId="ADAL" clId="{D7C0970F-475B-4583-B442-8B2B14D138A9}" dt="2023-10-25T15:26:42.989" v="108" actId="22"/>
          <ac:picMkLst>
            <pc:docMk/>
            <pc:sldMk cId="597203673" sldId="265"/>
            <ac:picMk id="5" creationId="{89DEB3C3-38E3-4B5F-1BD8-5D7D6FD34E05}"/>
          </ac:picMkLst>
        </pc:picChg>
        <pc:picChg chg="add mod ord">
          <ac:chgData name="Sergio Chavez" userId="c8d4d0da-bbbb-4297-a84d-fbfaa5a08115" providerId="ADAL" clId="{D7C0970F-475B-4583-B442-8B2B14D138A9}" dt="2023-10-25T15:27:04.478" v="128" actId="1076"/>
          <ac:picMkLst>
            <pc:docMk/>
            <pc:sldMk cId="597203673" sldId="265"/>
            <ac:picMk id="9" creationId="{6D26804E-FB76-7BDC-6495-8D5C35CFF16E}"/>
          </ac:picMkLst>
        </pc:picChg>
      </pc:sldChg>
      <pc:sldChg chg="addSp delSp modSp new mod">
        <pc:chgData name="Sergio Chavez" userId="c8d4d0da-bbbb-4297-a84d-fbfaa5a08115" providerId="ADAL" clId="{D7C0970F-475B-4583-B442-8B2B14D138A9}" dt="2023-10-25T15:45:31.963" v="224" actId="1076"/>
        <pc:sldMkLst>
          <pc:docMk/>
          <pc:sldMk cId="3916717749" sldId="266"/>
        </pc:sldMkLst>
        <pc:spChg chg="mod">
          <ac:chgData name="Sergio Chavez" userId="c8d4d0da-bbbb-4297-a84d-fbfaa5a08115" providerId="ADAL" clId="{D7C0970F-475B-4583-B442-8B2B14D138A9}" dt="2023-10-25T15:36:03.430" v="216" actId="14100"/>
          <ac:spMkLst>
            <pc:docMk/>
            <pc:sldMk cId="3916717749" sldId="266"/>
            <ac:spMk id="2" creationId="{CCD3536A-AA8E-1785-1387-1EE5FECC915F}"/>
          </ac:spMkLst>
        </pc:spChg>
        <pc:spChg chg="del">
          <ac:chgData name="Sergio Chavez" userId="c8d4d0da-bbbb-4297-a84d-fbfaa5a08115" providerId="ADAL" clId="{D7C0970F-475B-4583-B442-8B2B14D138A9}" dt="2023-10-25T15:33:53.071" v="130" actId="22"/>
          <ac:spMkLst>
            <pc:docMk/>
            <pc:sldMk cId="3916717749" sldId="266"/>
            <ac:spMk id="3" creationId="{37CC55AC-F4CA-5D46-85E3-9A566652156F}"/>
          </ac:spMkLst>
        </pc:spChg>
        <pc:picChg chg="add mod ord">
          <ac:chgData name="Sergio Chavez" userId="c8d4d0da-bbbb-4297-a84d-fbfaa5a08115" providerId="ADAL" clId="{D7C0970F-475B-4583-B442-8B2B14D138A9}" dt="2023-10-25T15:45:31.963" v="224" actId="1076"/>
          <ac:picMkLst>
            <pc:docMk/>
            <pc:sldMk cId="3916717749" sldId="266"/>
            <ac:picMk id="5" creationId="{775B67A1-E262-1C9A-CE3F-3F66B1DB8A20}"/>
          </ac:picMkLst>
        </pc:picChg>
        <pc:picChg chg="add mod">
          <ac:chgData name="Sergio Chavez" userId="c8d4d0da-bbbb-4297-a84d-fbfaa5a08115" providerId="ADAL" clId="{D7C0970F-475B-4583-B442-8B2B14D138A9}" dt="2023-10-25T15:35:59.901" v="215" actId="1076"/>
          <ac:picMkLst>
            <pc:docMk/>
            <pc:sldMk cId="3916717749" sldId="266"/>
            <ac:picMk id="6" creationId="{5CCF782E-4ABF-CE8C-FDEB-7F049A41B8B0}"/>
          </ac:picMkLst>
        </pc:picChg>
      </pc:sldChg>
      <pc:sldChg chg="addSp delSp modSp new mod ord">
        <pc:chgData name="Sergio Chavez" userId="c8d4d0da-bbbb-4297-a84d-fbfaa5a08115" providerId="ADAL" clId="{D7C0970F-475B-4583-B442-8B2B14D138A9}" dt="2023-11-09T18:42:29.375" v="581"/>
        <pc:sldMkLst>
          <pc:docMk/>
          <pc:sldMk cId="392743911" sldId="267"/>
        </pc:sldMkLst>
        <pc:spChg chg="mod">
          <ac:chgData name="Sergio Chavez" userId="c8d4d0da-bbbb-4297-a84d-fbfaa5a08115" providerId="ADAL" clId="{D7C0970F-475B-4583-B442-8B2B14D138A9}" dt="2023-10-25T15:51:56.531" v="280" actId="207"/>
          <ac:spMkLst>
            <pc:docMk/>
            <pc:sldMk cId="392743911" sldId="267"/>
            <ac:spMk id="2" creationId="{44DC50BB-2AEC-218B-605D-10B3070932FB}"/>
          </ac:spMkLst>
        </pc:spChg>
        <pc:spChg chg="del">
          <ac:chgData name="Sergio Chavez" userId="c8d4d0da-bbbb-4297-a84d-fbfaa5a08115" providerId="ADAL" clId="{D7C0970F-475B-4583-B442-8B2B14D138A9}" dt="2023-10-25T15:49:59.123" v="226" actId="22"/>
          <ac:spMkLst>
            <pc:docMk/>
            <pc:sldMk cId="392743911" sldId="267"/>
            <ac:spMk id="3" creationId="{DE52F623-5870-0700-63D8-898C77F0AB3D}"/>
          </ac:spMkLst>
        </pc:spChg>
        <pc:spChg chg="add del mod">
          <ac:chgData name="Sergio Chavez" userId="c8d4d0da-bbbb-4297-a84d-fbfaa5a08115" providerId="ADAL" clId="{D7C0970F-475B-4583-B442-8B2B14D138A9}" dt="2023-10-25T15:50:43.289" v="229" actId="22"/>
          <ac:spMkLst>
            <pc:docMk/>
            <pc:sldMk cId="392743911" sldId="267"/>
            <ac:spMk id="7" creationId="{A413F0A2-1783-269C-CDAD-CDFE44D34FA2}"/>
          </ac:spMkLst>
        </pc:spChg>
        <pc:picChg chg="add del mod ord">
          <ac:chgData name="Sergio Chavez" userId="c8d4d0da-bbbb-4297-a84d-fbfaa5a08115" providerId="ADAL" clId="{D7C0970F-475B-4583-B442-8B2B14D138A9}" dt="2023-10-25T15:50:10.232" v="228" actId="478"/>
          <ac:picMkLst>
            <pc:docMk/>
            <pc:sldMk cId="392743911" sldId="267"/>
            <ac:picMk id="5" creationId="{C2B8490C-9D9E-6E3D-27DB-9B59BDAD970A}"/>
          </ac:picMkLst>
        </pc:picChg>
        <pc:picChg chg="add mod ord">
          <ac:chgData name="Sergio Chavez" userId="c8d4d0da-bbbb-4297-a84d-fbfaa5a08115" providerId="ADAL" clId="{D7C0970F-475B-4583-B442-8B2B14D138A9}" dt="2023-10-25T15:52:35.318" v="287" actId="1076"/>
          <ac:picMkLst>
            <pc:docMk/>
            <pc:sldMk cId="392743911" sldId="267"/>
            <ac:picMk id="9" creationId="{63B81146-A9B7-9EE6-7403-A11C0DC4863E}"/>
          </ac:picMkLst>
        </pc:picChg>
        <pc:picChg chg="add mod">
          <ac:chgData name="Sergio Chavez" userId="c8d4d0da-bbbb-4297-a84d-fbfaa5a08115" providerId="ADAL" clId="{D7C0970F-475B-4583-B442-8B2B14D138A9}" dt="2023-10-25T15:51:53.324" v="279" actId="1076"/>
          <ac:picMkLst>
            <pc:docMk/>
            <pc:sldMk cId="392743911" sldId="267"/>
            <ac:picMk id="10" creationId="{391811EA-FFBF-433B-AFB9-11917671E35D}"/>
          </ac:picMkLst>
        </pc:picChg>
      </pc:sldChg>
      <pc:sldChg chg="addSp delSp modSp new mod modClrScheme chgLayout">
        <pc:chgData name="Sergio Chavez" userId="c8d4d0da-bbbb-4297-a84d-fbfaa5a08115" providerId="ADAL" clId="{D7C0970F-475B-4583-B442-8B2B14D138A9}" dt="2023-10-25T16:07:37.488" v="579" actId="1076"/>
        <pc:sldMkLst>
          <pc:docMk/>
          <pc:sldMk cId="631452884" sldId="268"/>
        </pc:sldMkLst>
        <pc:spChg chg="del mod ord">
          <ac:chgData name="Sergio Chavez" userId="c8d4d0da-bbbb-4297-a84d-fbfaa5a08115" providerId="ADAL" clId="{D7C0970F-475B-4583-B442-8B2B14D138A9}" dt="2023-10-25T15:57:29.393" v="294" actId="700"/>
          <ac:spMkLst>
            <pc:docMk/>
            <pc:sldMk cId="631452884" sldId="268"/>
            <ac:spMk id="2" creationId="{1AF6586E-F957-4F2E-4F0D-CBADF05A9B07}"/>
          </ac:spMkLst>
        </pc:spChg>
        <pc:spChg chg="del">
          <ac:chgData name="Sergio Chavez" userId="c8d4d0da-bbbb-4297-a84d-fbfaa5a08115" providerId="ADAL" clId="{D7C0970F-475B-4583-B442-8B2B14D138A9}" dt="2023-10-25T15:57:29.393" v="294" actId="700"/>
          <ac:spMkLst>
            <pc:docMk/>
            <pc:sldMk cId="631452884" sldId="268"/>
            <ac:spMk id="3" creationId="{AAAA0F5D-E913-6F04-0CE7-DA70BD0CAD53}"/>
          </ac:spMkLst>
        </pc:spChg>
        <pc:spChg chg="add del mod ord">
          <ac:chgData name="Sergio Chavez" userId="c8d4d0da-bbbb-4297-a84d-fbfaa5a08115" providerId="ADAL" clId="{D7C0970F-475B-4583-B442-8B2B14D138A9}" dt="2023-10-25T15:58:55.214" v="339" actId="478"/>
          <ac:spMkLst>
            <pc:docMk/>
            <pc:sldMk cId="631452884" sldId="268"/>
            <ac:spMk id="4" creationId="{9B15645A-2AFA-8022-8491-61AB36ED8959}"/>
          </ac:spMkLst>
        </pc:spChg>
        <pc:spChg chg="add del mod ord">
          <ac:chgData name="Sergio Chavez" userId="c8d4d0da-bbbb-4297-a84d-fbfaa5a08115" providerId="ADAL" clId="{D7C0970F-475B-4583-B442-8B2B14D138A9}" dt="2023-10-25T16:05:49.919" v="466" actId="700"/>
          <ac:spMkLst>
            <pc:docMk/>
            <pc:sldMk cId="631452884" sldId="268"/>
            <ac:spMk id="6" creationId="{825E5A8E-0CC0-146B-4235-41FCFF5ECCA6}"/>
          </ac:spMkLst>
        </pc:spChg>
        <pc:spChg chg="add mod">
          <ac:chgData name="Sergio Chavez" userId="c8d4d0da-bbbb-4297-a84d-fbfaa5a08115" providerId="ADAL" clId="{D7C0970F-475B-4583-B442-8B2B14D138A9}" dt="2023-10-25T16:00:45.267" v="369" actId="20577"/>
          <ac:spMkLst>
            <pc:docMk/>
            <pc:sldMk cId="631452884" sldId="268"/>
            <ac:spMk id="7" creationId="{3D2C0E01-5FD2-83F6-1CD9-10AC50B6F6FC}"/>
          </ac:spMkLst>
        </pc:spChg>
        <pc:spChg chg="add del mod">
          <ac:chgData name="Sergio Chavez" userId="c8d4d0da-bbbb-4297-a84d-fbfaa5a08115" providerId="ADAL" clId="{D7C0970F-475B-4583-B442-8B2B14D138A9}" dt="2023-10-25T16:05:35.500" v="465"/>
          <ac:spMkLst>
            <pc:docMk/>
            <pc:sldMk cId="631452884" sldId="268"/>
            <ac:spMk id="11" creationId="{150E968E-171C-DCBB-473F-6B27D7DE1530}"/>
          </ac:spMkLst>
        </pc:spChg>
        <pc:spChg chg="add mod ord">
          <ac:chgData name="Sergio Chavez" userId="c8d4d0da-bbbb-4297-a84d-fbfaa5a08115" providerId="ADAL" clId="{D7C0970F-475B-4583-B442-8B2B14D138A9}" dt="2023-10-25T16:07:12.665" v="571" actId="207"/>
          <ac:spMkLst>
            <pc:docMk/>
            <pc:sldMk cId="631452884" sldId="268"/>
            <ac:spMk id="12" creationId="{6B15817C-7F31-39A2-E84C-DE8539447494}"/>
          </ac:spMkLst>
        </pc:spChg>
        <pc:spChg chg="add mod ord">
          <ac:chgData name="Sergio Chavez" userId="c8d4d0da-bbbb-4297-a84d-fbfaa5a08115" providerId="ADAL" clId="{D7C0970F-475B-4583-B442-8B2B14D138A9}" dt="2023-10-25T16:07:32.439" v="578" actId="20577"/>
          <ac:spMkLst>
            <pc:docMk/>
            <pc:sldMk cId="631452884" sldId="268"/>
            <ac:spMk id="13" creationId="{F0B0A653-8DFA-9D3B-13BB-A2C299077C5A}"/>
          </ac:spMkLst>
        </pc:spChg>
        <pc:picChg chg="add del mod">
          <ac:chgData name="Sergio Chavez" userId="c8d4d0da-bbbb-4297-a84d-fbfaa5a08115" providerId="ADAL" clId="{D7C0970F-475B-4583-B442-8B2B14D138A9}" dt="2023-10-25T16:04:06.975" v="459" actId="478"/>
          <ac:picMkLst>
            <pc:docMk/>
            <pc:sldMk cId="631452884" sldId="268"/>
            <ac:picMk id="8" creationId="{F025E8C8-DCEB-1213-F744-0689A1A39B54}"/>
          </ac:picMkLst>
        </pc:picChg>
        <pc:picChg chg="add mod">
          <ac:chgData name="Sergio Chavez" userId="c8d4d0da-bbbb-4297-a84d-fbfaa5a08115" providerId="ADAL" clId="{D7C0970F-475B-4583-B442-8B2B14D138A9}" dt="2023-10-25T16:07:37.488" v="579" actId="1076"/>
          <ac:picMkLst>
            <pc:docMk/>
            <pc:sldMk cId="631452884" sldId="268"/>
            <ac:picMk id="9" creationId="{101BB68A-AF52-8688-B5C5-331267B25441}"/>
          </ac:picMkLst>
        </pc:picChg>
        <pc:picChg chg="add del mod">
          <ac:chgData name="Sergio Chavez" userId="c8d4d0da-bbbb-4297-a84d-fbfaa5a08115" providerId="ADAL" clId="{D7C0970F-475B-4583-B442-8B2B14D138A9}" dt="2023-10-25T16:05:17.964" v="463" actId="478"/>
          <ac:picMkLst>
            <pc:docMk/>
            <pc:sldMk cId="631452884" sldId="268"/>
            <ac:picMk id="10" creationId="{4C3C181E-30D0-F2BA-E840-78A8256164E4}"/>
          </ac:picMkLst>
        </pc:picChg>
      </pc:sldChg>
      <pc:sldChg chg="addSp delSp modSp new mod modClrScheme chgLayout">
        <pc:chgData name="Sergio Chavez" userId="c8d4d0da-bbbb-4297-a84d-fbfaa5a08115" providerId="ADAL" clId="{D7C0970F-475B-4583-B442-8B2B14D138A9}" dt="2023-11-09T19:00:20.481" v="609" actId="14100"/>
        <pc:sldMkLst>
          <pc:docMk/>
          <pc:sldMk cId="2795519118" sldId="269"/>
        </pc:sldMkLst>
        <pc:spChg chg="del">
          <ac:chgData name="Sergio Chavez" userId="c8d4d0da-bbbb-4297-a84d-fbfaa5a08115" providerId="ADAL" clId="{D7C0970F-475B-4583-B442-8B2B14D138A9}" dt="2023-11-09T18:44:34.227" v="583" actId="700"/>
          <ac:spMkLst>
            <pc:docMk/>
            <pc:sldMk cId="2795519118" sldId="269"/>
            <ac:spMk id="2" creationId="{8A456800-B717-15FD-6072-01950975481B}"/>
          </ac:spMkLst>
        </pc:spChg>
        <pc:spChg chg="del">
          <ac:chgData name="Sergio Chavez" userId="c8d4d0da-bbbb-4297-a84d-fbfaa5a08115" providerId="ADAL" clId="{D7C0970F-475B-4583-B442-8B2B14D138A9}" dt="2023-11-09T18:44:34.227" v="583" actId="700"/>
          <ac:spMkLst>
            <pc:docMk/>
            <pc:sldMk cId="2795519118" sldId="269"/>
            <ac:spMk id="3" creationId="{B1618C04-508C-4A06-1E27-EFC45F4DB580}"/>
          </ac:spMkLst>
        </pc:spChg>
        <pc:graphicFrameChg chg="add del mod">
          <ac:chgData name="Sergio Chavez" userId="c8d4d0da-bbbb-4297-a84d-fbfaa5a08115" providerId="ADAL" clId="{D7C0970F-475B-4583-B442-8B2B14D138A9}" dt="2023-11-09T18:57:48.469" v="603" actId="478"/>
          <ac:graphicFrameMkLst>
            <pc:docMk/>
            <pc:sldMk cId="2795519118" sldId="269"/>
            <ac:graphicFrameMk id="8" creationId="{5B605C97-BB1F-ED3F-562C-73243D0C4B90}"/>
          </ac:graphicFrameMkLst>
        </pc:graphicFrameChg>
        <pc:graphicFrameChg chg="add del mod">
          <ac:chgData name="Sergio Chavez" userId="c8d4d0da-bbbb-4297-a84d-fbfaa5a08115" providerId="ADAL" clId="{D7C0970F-475B-4583-B442-8B2B14D138A9}" dt="2023-11-09T18:58:49.583" v="605" actId="478"/>
          <ac:graphicFrameMkLst>
            <pc:docMk/>
            <pc:sldMk cId="2795519118" sldId="269"/>
            <ac:graphicFrameMk id="9" creationId="{045F7946-F3FA-F181-B715-4EA247E55FA2}"/>
          </ac:graphicFrameMkLst>
        </pc:graphicFrameChg>
        <pc:picChg chg="add del mod">
          <ac:chgData name="Sergio Chavez" userId="c8d4d0da-bbbb-4297-a84d-fbfaa5a08115" providerId="ADAL" clId="{D7C0970F-475B-4583-B442-8B2B14D138A9}" dt="2023-11-09T18:46:16.224" v="586" actId="478"/>
          <ac:picMkLst>
            <pc:docMk/>
            <pc:sldMk cId="2795519118" sldId="269"/>
            <ac:picMk id="5" creationId="{F4206D21-F96E-EA42-C5E6-49FBDF135F80}"/>
          </ac:picMkLst>
        </pc:picChg>
        <pc:picChg chg="add del mod">
          <ac:chgData name="Sergio Chavez" userId="c8d4d0da-bbbb-4297-a84d-fbfaa5a08115" providerId="ADAL" clId="{D7C0970F-475B-4583-B442-8B2B14D138A9}" dt="2023-11-09T18:48:14.078" v="591" actId="478"/>
          <ac:picMkLst>
            <pc:docMk/>
            <pc:sldMk cId="2795519118" sldId="269"/>
            <ac:picMk id="7" creationId="{3A4AAF06-11A4-A1D3-BDC7-B8584F19CE4B}"/>
          </ac:picMkLst>
        </pc:picChg>
        <pc:picChg chg="add mod">
          <ac:chgData name="Sergio Chavez" userId="c8d4d0da-bbbb-4297-a84d-fbfaa5a08115" providerId="ADAL" clId="{D7C0970F-475B-4583-B442-8B2B14D138A9}" dt="2023-11-09T19:00:20.481" v="609" actId="14100"/>
          <ac:picMkLst>
            <pc:docMk/>
            <pc:sldMk cId="2795519118" sldId="269"/>
            <ac:picMk id="11" creationId="{D3094252-3002-5628-BB88-AC8FAAEADD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1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7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1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2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0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9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>
            <a:extLst>
              <a:ext uri="{FF2B5EF4-FFF2-40B4-BE49-F238E27FC236}">
                <a16:creationId xmlns:a16="http://schemas.microsoft.com/office/drawing/2014/main" id="{AFC2707B-B9B7-2729-3F5C-F993F28E3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25972"/>
            <a:ext cx="12192000" cy="3732028"/>
          </a:xfrm>
          <a:solidFill>
            <a:srgbClr val="00642D"/>
          </a:solidFill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DC798B3-4D22-4348-F630-FB886E2C4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8350" y="3228975"/>
            <a:ext cx="8115300" cy="2057400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bg1"/>
                </a:solidFill>
              </a:rPr>
              <a:t>2023 Board of Directors Meeting</a:t>
            </a:r>
          </a:p>
          <a:p>
            <a:r>
              <a:rPr lang="en-US" b="1" i="0" dirty="0">
                <a:solidFill>
                  <a:schemeClr val="bg1"/>
                </a:solidFill>
              </a:rPr>
              <a:t>November 9, 2023</a:t>
            </a:r>
          </a:p>
        </p:txBody>
      </p:sp>
      <p:pic>
        <p:nvPicPr>
          <p:cNvPr id="11" name="Picture 10" descr="A green tree with leaves&#10;&#10;Description automatically generated">
            <a:extLst>
              <a:ext uri="{FF2B5EF4-FFF2-40B4-BE49-F238E27FC236}">
                <a16:creationId xmlns:a16="http://schemas.microsoft.com/office/drawing/2014/main" id="{F1A41A6C-CE1E-D03F-DD57-31B0C181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732" y="829783"/>
            <a:ext cx="5500468" cy="18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8EDA-D9E1-103A-7E62-57DB5752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790575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Lease agreement with dash-in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1D055-2421-DD46-6709-811BBF34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95" y="522025"/>
            <a:ext cx="1048704" cy="80195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D6A9DA-2D57-AA79-D638-AD4A20124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572" y="1438275"/>
            <a:ext cx="5975428" cy="309903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CB99B3-2733-0AEE-BB6F-5B4200309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41810"/>
            <a:ext cx="5796409" cy="25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3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26804E-FB76-7BDC-6495-8D5C35CFF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0269" y="0"/>
            <a:ext cx="4451462" cy="6649108"/>
          </a:xfrm>
        </p:spPr>
      </p:pic>
    </p:spTree>
    <p:extLst>
      <p:ext uri="{BB962C8B-B14F-4D97-AF65-F5344CB8AC3E}">
        <p14:creationId xmlns:p14="http://schemas.microsoft.com/office/powerpoint/2010/main" val="59720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536A-AA8E-1785-1387-1EE5FECC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1"/>
            <a:ext cx="11861074" cy="801950"/>
          </a:xfrm>
          <a:solidFill>
            <a:srgbClr val="00642D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Traffic signal at </a:t>
            </a:r>
            <a:r>
              <a:rPr lang="en-US" dirty="0" err="1">
                <a:solidFill>
                  <a:schemeClr val="bg1"/>
                </a:solidFill>
              </a:rPr>
              <a:t>claude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moore</a:t>
            </a:r>
            <a:r>
              <a:rPr lang="en-US" dirty="0">
                <a:solidFill>
                  <a:schemeClr val="bg1"/>
                </a:solidFill>
              </a:rPr>
              <a:t> drive &amp; Loudoun County Parkway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5B67A1-E262-1C9A-CE3F-3F66B1DB8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915" y="1402365"/>
            <a:ext cx="7876375" cy="512035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F782E-4ABF-CE8C-FDEB-7F049A41B8B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89" y="502920"/>
            <a:ext cx="1048704" cy="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094252-3002-5628-BB88-AC8FAAEA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15817C-7F31-39A2-E84C-DE853944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642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0B0A653-8DFA-9D3B-13BB-A2C29907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2023 Moorefield Station Conservancy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Board of Directors Meeting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November 9, 2023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THANK YOU!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Q&amp;A</a:t>
            </a:r>
          </a:p>
          <a:p>
            <a:pPr algn="ctr"/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D2C0E01-5FD2-83F6-1CD9-10AC50B6F6FC}"/>
              </a:ext>
            </a:extLst>
          </p:cNvPr>
          <p:cNvSpPr txBox="1">
            <a:spLocks/>
          </p:cNvSpPr>
          <p:nvPr/>
        </p:nvSpPr>
        <p:spPr>
          <a:xfrm>
            <a:off x="1280160" y="2588623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1BB68A-AF52-8688-B5C5-331267B2544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744" y="1174162"/>
            <a:ext cx="1905732" cy="14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8448-3B0F-52D7-FAB9-592831F6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2742028" cy="6858000"/>
          </a:xfrm>
          <a:solidFill>
            <a:srgbClr val="00642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CFB00-88EB-4C26-8A12-BD5440EB1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6" y="876300"/>
            <a:ext cx="6701878" cy="5105400"/>
          </a:xfrm>
        </p:spPr>
        <p:txBody>
          <a:bodyPr anchor="ctr">
            <a:normAutofit fontScale="2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Ratification of Minutes and Subsequent Written Consents (Attached)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Financial Report: Investment of Funds in Bonds, T-Bills, and Money Markets 	(Attached)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Election of Officers (Vote Required)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Discussion of Upcoming Activities at Moorefield and the Conservancy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Metro Walk Rec Center Completion 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Grandmoore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Park Construction and Trails (New Logo and Signs)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Brambleton’s Construction of </a:t>
            </a:r>
            <a:r>
              <a:rPr lang="en-US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Centergate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Drive, Charitable Street, 		Loudoun County Parkway Regional Trail, and Landscaping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Sale Pending to </a:t>
            </a:r>
            <a:r>
              <a:rPr lang="en-US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Aventon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(E-8) (Show Elevations)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Lease Agreement with Dash-In on D-2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f.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Sidewalks, Snow, Ice, and General Maintenance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g.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Traffic Signal at Claude Moore Drive and Loudoun County Parkway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On-going Landscaping Responsibility (trees and mowing)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2024 Budget/Assessments (Vote Required) (Attached)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	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Sub-association reports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Q&amp;A limited to Agenda Topics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  <a:r>
              <a:rPr lang="en-US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business 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D0896-8183-CA6C-81FC-30F1302194C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48" y="1809750"/>
            <a:ext cx="1905732" cy="14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9F46-3033-7C7E-83ED-149C2BBA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0"/>
            <a:ext cx="2771774" cy="6858000"/>
          </a:xfrm>
          <a:solidFill>
            <a:srgbClr val="00642D"/>
          </a:solidFill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2023 Board of directors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5ABBD-6C62-1411-86F4-702C0545B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675" y="463403"/>
            <a:ext cx="8601075" cy="6213622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/>
              <a:t>CLASS A DIRECTOR:	Keila Fox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/>
              <a:t>		</a:t>
            </a:r>
            <a:r>
              <a:rPr lang="en-US" sz="1050" dirty="0"/>
              <a:t>Community Planning Manager, DC Metro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/>
              <a:t>		Toll Brothers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CLASS B DIRECTOR: 	John Troy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Vice President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</a:t>
            </a:r>
            <a:r>
              <a:rPr lang="en-US" sz="1200" dirty="0" err="1"/>
              <a:t>Sirhandi</a:t>
            </a:r>
            <a:r>
              <a:rPr lang="en-US" sz="1200" dirty="0"/>
              <a:t> Companies</a:t>
            </a:r>
          </a:p>
          <a:p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CLASS C DIRECTOR:	Ron Snyder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Director of Land Development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ATAPCO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/>
              <a:t>CLASS D DIRECTOR:	Rosemarie Linder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/>
              <a:t>		Brambleton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CLASS E DIRECTORS:	Marc A. Brown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Claude Moore Charitable Foundation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Guy M. </a:t>
            </a:r>
            <a:r>
              <a:rPr lang="en-US" sz="1200" dirty="0" err="1"/>
              <a:t>Gravett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Claude Moore Charitable Foundation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Gale L. Morgan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Claude Moore Charitable Foundation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Jack Vega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Claude Moore Charitable Foundation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Sergio Chávez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Claude Moore Charitable Foundation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				</a:t>
            </a:r>
          </a:p>
          <a:p>
            <a:endParaRPr lang="en-US" sz="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A99EF-B36C-2BD7-EAAA-1CA78BFB17A4}"/>
              </a:ext>
            </a:extLst>
          </p:cNvPr>
          <p:cNvSpPr txBox="1"/>
          <p:nvPr/>
        </p:nvSpPr>
        <p:spPr>
          <a:xfrm>
            <a:off x="7796212" y="463403"/>
            <a:ext cx="42243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>
                <a:latin typeface="+mj-lt"/>
              </a:rPr>
              <a:t>2024 PROPOSED OFFICERS</a:t>
            </a:r>
          </a:p>
          <a:p>
            <a:pPr marL="0" indent="0">
              <a:buNone/>
            </a:pPr>
            <a:r>
              <a:rPr lang="en-US" sz="1200" dirty="0">
                <a:latin typeface="+mj-lt"/>
              </a:rPr>
              <a:t>	President:	Marc A. Brown</a:t>
            </a:r>
          </a:p>
          <a:p>
            <a:pPr marL="0" indent="0">
              <a:buNone/>
            </a:pPr>
            <a:r>
              <a:rPr lang="en-US" sz="1200" dirty="0">
                <a:latin typeface="+mj-lt"/>
              </a:rPr>
              <a:t>	Treasurer:	Marc A. Brown</a:t>
            </a:r>
          </a:p>
          <a:p>
            <a:pPr marL="0" indent="0">
              <a:buNone/>
            </a:pPr>
            <a:r>
              <a:rPr lang="en-US" sz="1200" dirty="0">
                <a:latin typeface="+mj-lt"/>
              </a:rPr>
              <a:t>	Secretary:	Jack Vega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7824E-13F8-382F-3F82-2D9F776D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247" y="1476375"/>
            <a:ext cx="1905732" cy="14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8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8CE9-7B60-E836-4657-E9F066C6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12192000" cy="800100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Metro walk rec center completion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7D8855-4A4E-2278-EBEB-052896B44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87" y="1473199"/>
            <a:ext cx="8124825" cy="461062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66959-7B20-A844-F1E7-B1C17A70165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20" y="379150"/>
            <a:ext cx="1048704" cy="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CEA1-CF94-CC8B-A7EB-6C2FB01D1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76250"/>
            <a:ext cx="12192000" cy="847725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Grandmoore</a:t>
            </a:r>
            <a:r>
              <a:rPr lang="en-US" dirty="0">
                <a:solidFill>
                  <a:schemeClr val="bg1"/>
                </a:solidFill>
              </a:rPr>
              <a:t> park &amp; Trails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54707D-0348-A395-63A5-7D6AAF8C6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62" y="1876425"/>
            <a:ext cx="7052631" cy="396343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7D0E9-982C-CD78-DDB2-F964A5CA175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995" y="522025"/>
            <a:ext cx="1048704" cy="801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E3421-2F69-7405-F323-190BA50B9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499" y="1876424"/>
            <a:ext cx="3782645" cy="3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078B-31EA-19F0-AE2A-E0690A88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350"/>
            <a:ext cx="12192000" cy="771525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Brambleton 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F678C5-D4C2-ACA2-67C5-6D1EBDC3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848" y="1730374"/>
            <a:ext cx="9504303" cy="474844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CDCBC-F6F2-61A5-D13D-2DCECDE1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95" y="483925"/>
            <a:ext cx="1048704" cy="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4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50BB-2AEC-218B-605D-10B30709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246"/>
            <a:ext cx="12192000" cy="785948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Landscaping responsibility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B81146-A9B7-9EE6-7403-A11C0DC48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080" y="1026196"/>
            <a:ext cx="7863840" cy="564329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1811EA-FFBF-433B-AFB9-11917671E35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815" y="208244"/>
            <a:ext cx="1048704" cy="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029DEA-6B91-4C05-9A0E-3CB7DEE691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966152"/>
              </p:ext>
            </p:extLst>
          </p:nvPr>
        </p:nvGraphicFramePr>
        <p:xfrm>
          <a:off x="3519487" y="-12029"/>
          <a:ext cx="5153025" cy="6870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32918400" progId="Acrobat.Document.DC">
                  <p:embed/>
                </p:oleObj>
              </mc:Choice>
              <mc:Fallback>
                <p:oleObj name="Acrobat Document" r:id="rId2" imgW="24688800" imgH="329184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6029DEA-6B91-4C05-9A0E-3CB7DEE691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19487" y="-12029"/>
                        <a:ext cx="5153025" cy="6870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91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2C6D-5470-891B-7F2A-80876EB6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575"/>
            <a:ext cx="12192000" cy="914400"/>
          </a:xfrm>
          <a:solidFill>
            <a:srgbClr val="00642D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Sale pending to </a:t>
            </a:r>
            <a:r>
              <a:rPr lang="en-US" dirty="0" err="1">
                <a:solidFill>
                  <a:schemeClr val="bg1"/>
                </a:solidFill>
              </a:rPr>
              <a:t>aventon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D6B926-551C-CDC6-7155-6FCC1DE52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49" y="1436425"/>
            <a:ext cx="9334501" cy="5240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B4D2C-DA5C-AFE8-FEC0-B4424CE9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98011" l="1927" r="96349">
                        <a14:foregroundMark x1="11866" y1="53581" x2="11866" y2="53581"/>
                        <a14:foregroundMark x1="19878" y1="55570" x2="19878" y2="55570"/>
                        <a14:foregroundMark x1="6389" y1="49735" x2="6389" y2="49735"/>
                        <a14:foregroundMark x1="1927" y1="46419" x2="1927" y2="46419"/>
                        <a14:foregroundMark x1="1927" y1="36605" x2="1927" y2="36605"/>
                        <a14:foregroundMark x1="9331" y1="37268" x2="9331" y2="37268"/>
                        <a14:foregroundMark x1="15416" y1="35942" x2="15416" y2="35942"/>
                        <a14:foregroundMark x1="11359" y1="26790" x2="11359" y2="26790"/>
                        <a14:foregroundMark x1="16329" y1="18302" x2="16329" y2="18302"/>
                        <a14:foregroundMark x1="23327" y1="9151" x2="23327" y2="9151"/>
                        <a14:foregroundMark x1="28905" y1="14324" x2="28905" y2="14324"/>
                        <a14:foregroundMark x1="32353" y1="11141" x2="32353" y2="11141"/>
                        <a14:foregroundMark x1="25862" y1="22281" x2="25862" y2="22281"/>
                        <a14:foregroundMark x1="36917" y1="4509" x2="36917" y2="4509"/>
                        <a14:foregroundMark x1="42394" y1="11141" x2="42394" y2="11141"/>
                        <a14:foregroundMark x1="19371" y1="16976" x2="19371" y2="16976"/>
                        <a14:foregroundMark x1="47870" y1="7825" x2="47870" y2="7825"/>
                        <a14:foregroundMark x1="52840" y1="5836" x2="52840" y2="5836"/>
                        <a14:foregroundMark x1="59838" y1="13130" x2="59838" y2="13130"/>
                        <a14:foregroundMark x1="60852" y1="7162" x2="60852" y2="7162"/>
                        <a14:foregroundMark x1="66836" y1="14987" x2="66836" y2="14987"/>
                        <a14:foregroundMark x1="72312" y1="11804" x2="72312" y2="11804"/>
                        <a14:foregroundMark x1="74848" y1="22812" x2="74848" y2="22812"/>
                        <a14:foregroundMark x1="79310" y1="14987" x2="79310" y2="14987"/>
                        <a14:foregroundMark x1="86308" y1="27454" x2="86308" y2="27454"/>
                        <a14:foregroundMark x1="87323" y1="35942" x2="87323" y2="35942"/>
                        <a14:foregroundMark x1="92394" y1="37268" x2="92394" y2="37268"/>
                        <a14:foregroundMark x1="96349" y1="42440" x2="96349" y2="42440"/>
                        <a14:foregroundMark x1="93306" y1="50265" x2="93306" y2="50265"/>
                        <a14:foregroundMark x1="53347" y1="41114" x2="53347" y2="41114"/>
                        <a14:foregroundMark x1="48377" y1="26127" x2="48377" y2="26127"/>
                        <a14:foregroundMark x1="50406" y1="94164" x2="50406" y2="94164"/>
                        <a14:foregroundMark x1="37830" y1="98011" x2="37830" y2="9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95" y="522025"/>
            <a:ext cx="1048704" cy="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632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#00642D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</TotalTime>
  <Words>435</Words>
  <Application>Microsoft Office PowerPoint</Application>
  <PresentationFormat>Widescreen</PresentationFormat>
  <Paragraphs>71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Gill Sans MT</vt:lpstr>
      <vt:lpstr>Goudy Old Style</vt:lpstr>
      <vt:lpstr>Times New Roman</vt:lpstr>
      <vt:lpstr>ClassicFrameVTI</vt:lpstr>
      <vt:lpstr>Adobe Acrobat Document</vt:lpstr>
      <vt:lpstr>    </vt:lpstr>
      <vt:lpstr> Agenda</vt:lpstr>
      <vt:lpstr>2023 Board of directors            </vt:lpstr>
      <vt:lpstr>Metro walk rec center completion</vt:lpstr>
      <vt:lpstr>Grandmoore park &amp; Trails</vt:lpstr>
      <vt:lpstr>Brambleton Construction</vt:lpstr>
      <vt:lpstr>Landscaping responsibility</vt:lpstr>
      <vt:lpstr>PowerPoint Presentation</vt:lpstr>
      <vt:lpstr>Sale pending to aventon</vt:lpstr>
      <vt:lpstr>Lease agreement with dash-in</vt:lpstr>
      <vt:lpstr>PowerPoint Presentation</vt:lpstr>
      <vt:lpstr>Traffic signal at claude moore drive &amp; Loudoun County Parkway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 Chavez</dc:creator>
  <cp:lastModifiedBy>Sergio Chavez</cp:lastModifiedBy>
  <cp:revision>1</cp:revision>
  <dcterms:created xsi:type="dcterms:W3CDTF">2023-10-24T16:15:47Z</dcterms:created>
  <dcterms:modified xsi:type="dcterms:W3CDTF">2023-11-09T19:00:26Z</dcterms:modified>
</cp:coreProperties>
</file>